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3" r:id="rId3"/>
    <p:sldId id="264" r:id="rId4"/>
    <p:sldId id="259" r:id="rId5"/>
    <p:sldId id="262" r:id="rId6"/>
    <p:sldId id="260" r:id="rId7"/>
    <p:sldId id="269" r:id="rId8"/>
    <p:sldId id="266" r:id="rId9"/>
    <p:sldId id="267" r:id="rId10"/>
    <p:sldId id="261" r:id="rId11"/>
    <p:sldId id="265" r:id="rId12"/>
    <p:sldId id="268" r:id="rId13"/>
  </p:sldIdLst>
  <p:sldSz cx="12192000" cy="6858000"/>
  <p:notesSz cx="6858000" cy="9144000"/>
  <p:embeddedFontLst>
    <p:embeddedFont>
      <p:font typeface="a바른생각" panose="02020600000000000000" pitchFamily="18" charset="-127"/>
      <p:regular r:id="rId14"/>
    </p:embeddedFont>
    <p:embeddedFont>
      <p:font typeface="a반달곰" panose="02020600000000000000" pitchFamily="18" charset="-127"/>
      <p:regular r:id="rId15"/>
    </p:embeddedFont>
    <p:embeddedFont>
      <p:font typeface="a블랙B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1FF"/>
    <a:srgbClr val="E5F5FF"/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C9317-9FC3-4774-B998-D9CBBEEEF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39408F-74E0-45E3-9DB2-CCEF5B2CD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D6534-BA20-4C69-8394-ED64D0A0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832A0-098A-43CB-8EC6-E9EE6F2C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200DE-E2EF-422F-A30F-3F059E2A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33C86-57CF-4F10-B26B-03F189D4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7E2C08-F6C4-4D6A-AD15-3F3E8A4E0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9BB0-C2DF-4BB6-95F3-549C6726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684A7-C35F-4E13-9114-9BC49352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192D2-50BD-46A1-957C-60AF8625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87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E684B7-F8FE-48A5-8358-916A13979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36A868-F060-4F1D-B2C2-2FC2E5B9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F7426-EEED-4AC2-B060-05BEDF24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96F65-E42E-4F6E-B987-940AA3E4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9554D3-90EC-450B-9736-2277B8E4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9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8814D-D86A-4AD5-A854-14E67FDC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7C1DF-A1C5-4243-A1F8-451AB96A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335E5-0413-43C4-9DD0-4EB44AEC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6838A-1D07-4E3F-ADEB-81B651AF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62DCB-CD20-4799-9337-7782D3A6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D6E0F-9DFC-4C80-A3C3-5E72A186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4C05B-950E-4244-88D1-A9B433AAC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4D83F-7C3B-4062-AA24-DDC5B89F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7D114-4A04-4D0A-98B4-E6593EC99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2B4F7-E903-4BF0-8FB6-71A543E5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32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0894A-E808-4AF5-9818-6C0D1B5B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ECD2A-7B11-485E-AEF1-C6831799D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0FE523-0445-4400-824F-036F14F4E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3E84E7-D67E-4382-A956-5E2A7D8E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925DD-9F24-4E47-87EA-11F30187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AC1B9-F752-47D6-B41B-2FEE6776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87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7AF88-8CC2-40FD-82C8-964442EB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424CD7-B01D-499E-81A1-68D8EF115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DA2DE4-E665-4B78-8696-1265F4EB5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4F236B-D6FC-4E82-8508-69656C0B2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9C29E7-3EEA-4815-8D97-22386AE07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7D7891-13FC-4CBA-B16F-CE5C5F30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16E426-9032-4DEE-A08F-CA357781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FC5282-8251-464A-A555-F59A54DD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71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127D4-AB26-48D4-BBCD-1287CD402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595E33-CB17-4A91-89B0-D45F257F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628C23-CA77-4C6D-980C-E3E6B8E7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D65EFD-D3AC-4BA5-802F-578FC513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24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450079-D94F-4997-B4BD-9D481698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DE332A-1CAA-4798-AF78-7FF5595F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7D5F0-06CE-4DA3-A7DD-F25AF4EE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3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5E4AC-30DE-4F4F-B932-041548ED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61952-5445-403E-8052-031F1BBBB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6B4CB1-3FFF-4DC1-A0CC-A7BF35D93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1E7251-7680-41E1-9201-AD9FD5AF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31AD9F-4E03-4E30-953A-F87D8D42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A351B0-3298-42C0-9552-71FD2D77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65127-1E60-4DAB-B88C-9D83EBBB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81A423-73CB-41BE-AA23-579C5E41B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34DC8D-C862-4379-8E61-CFE89C001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5549A0-79FA-41B5-832B-24F5ECC6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1EE0B-F8E3-4666-B416-2E193484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15FCF-EDEC-4622-AFA2-3FB87693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5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6AEB2B-64B3-4070-89B9-7993F70E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BAE02-BE46-409D-837B-4F722041F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3102D-01E5-4644-B7A8-F8E1DB757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3DF12-94B6-4E8C-B67D-E14203410DBE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62D44-EA2A-4B01-93EC-0E361B0A1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BE781-C901-4E45-BFEF-B5F68F6C1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F2CBC-BA37-4C45-8627-992EFED3D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0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8E18F-079B-464F-9C43-7BDCA6E2AC8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66AE66-F616-46AB-A6DE-950D591F5248}"/>
              </a:ext>
            </a:extLst>
          </p:cNvPr>
          <p:cNvSpPr txBox="1"/>
          <p:nvPr/>
        </p:nvSpPr>
        <p:spPr>
          <a:xfrm>
            <a:off x="2172748" y="2505670"/>
            <a:ext cx="7846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웹 기반 소프트웨어 개발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DB3E0-8F4E-4462-859C-05D6C2B95026}"/>
              </a:ext>
            </a:extLst>
          </p:cNvPr>
          <p:cNvSpPr txBox="1"/>
          <p:nvPr/>
        </p:nvSpPr>
        <p:spPr>
          <a:xfrm>
            <a:off x="7919206" y="5676895"/>
            <a:ext cx="4176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김준현</a:t>
            </a:r>
            <a:r>
              <a:rPr lang="en-US" altLang="ko-KR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lang="ko-KR" altLang="en-US" sz="28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김형래</a:t>
            </a:r>
            <a:r>
              <a:rPr lang="en-US" altLang="ko-KR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lang="ko-KR" altLang="en-US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이민주</a:t>
            </a:r>
            <a:endParaRPr lang="en-US" altLang="ko-KR" sz="2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72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작업과정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6765F0-DBF9-4AB3-847A-621417EB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9" y="1729000"/>
            <a:ext cx="2757196" cy="3676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B01A01-9FBB-47A5-BC43-E6F47F27A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74" y="1989974"/>
            <a:ext cx="3307442" cy="3154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5A3CB7-8074-4311-85B0-79CA523C7B10}"/>
              </a:ext>
            </a:extLst>
          </p:cNvPr>
          <p:cNvSpPr txBox="1"/>
          <p:nvPr/>
        </p:nvSpPr>
        <p:spPr>
          <a:xfrm>
            <a:off x="517051" y="5439133"/>
            <a:ext cx="247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합동작업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1A834-3D1A-46B6-A290-B8896A5E5029}"/>
              </a:ext>
            </a:extLst>
          </p:cNvPr>
          <p:cNvSpPr txBox="1"/>
          <p:nvPr/>
        </p:nvSpPr>
        <p:spPr>
          <a:xfrm>
            <a:off x="4117548" y="5405261"/>
            <a:ext cx="27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Notepad++ </a:t>
            </a:r>
            <a:r>
              <a:rPr lang="ko-KR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사용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DC3C47-5BA2-4D70-8BF3-3A1081A3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455" y="2544289"/>
            <a:ext cx="4226767" cy="2045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A7465B-3C1E-4BD3-851E-3AC38DC6B329}"/>
              </a:ext>
            </a:extLst>
          </p:cNvPr>
          <p:cNvSpPr txBox="1"/>
          <p:nvPr/>
        </p:nvSpPr>
        <p:spPr>
          <a:xfrm>
            <a:off x="8430591" y="5493151"/>
            <a:ext cx="277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Atom </a:t>
            </a:r>
            <a:r>
              <a:rPr lang="ko-KR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사용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93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작업과정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8E1A973-F42A-4BDE-81F9-636CE2E704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454" y="1308712"/>
          <a:ext cx="2586997" cy="251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Image" r:id="rId3" imgW="4919400" imgH="4791240" progId="Photoshop.Image.13">
                  <p:embed/>
                </p:oleObj>
              </mc:Choice>
              <mc:Fallback>
                <p:oleObj name="Image" r:id="rId3" imgW="4919400" imgH="479124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8E1A973-F42A-4BDE-81F9-636CE2E704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2454" y="1308712"/>
                        <a:ext cx="2586997" cy="251937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A1642E5-666B-4A35-92DF-63174B814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337" y="1230319"/>
            <a:ext cx="5012911" cy="2676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BAF510-8329-4B19-A1E9-CAB6B7009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46" y="2130804"/>
            <a:ext cx="4358695" cy="45296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A44E4AA-1CF3-4DE5-9AFD-0AA2A58FD83D}"/>
              </a:ext>
            </a:extLst>
          </p:cNvPr>
          <p:cNvSpPr/>
          <p:nvPr/>
        </p:nvSpPr>
        <p:spPr>
          <a:xfrm>
            <a:off x="2900360" y="2219752"/>
            <a:ext cx="998375" cy="8540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ED10024-3307-45D2-9445-2B9952E3E899}"/>
              </a:ext>
            </a:extLst>
          </p:cNvPr>
          <p:cNvSpPr/>
          <p:nvPr/>
        </p:nvSpPr>
        <p:spPr>
          <a:xfrm rot="1282558">
            <a:off x="8382244" y="1703762"/>
            <a:ext cx="998375" cy="8540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43418-14B9-49B2-A21E-EDCFC4189CFE}"/>
              </a:ext>
            </a:extLst>
          </p:cNvPr>
          <p:cNvSpPr txBox="1"/>
          <p:nvPr/>
        </p:nvSpPr>
        <p:spPr>
          <a:xfrm>
            <a:off x="977597" y="3933951"/>
            <a:ext cx="173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손그림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424AE-B081-46D6-9CE4-17F2C4972A24}"/>
              </a:ext>
            </a:extLst>
          </p:cNvPr>
          <p:cNvSpPr txBox="1"/>
          <p:nvPr/>
        </p:nvSpPr>
        <p:spPr>
          <a:xfrm>
            <a:off x="4718475" y="4021974"/>
            <a:ext cx="247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일러스트레이터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160AA-4E27-4723-A034-363DA509FE71}"/>
              </a:ext>
            </a:extLst>
          </p:cNvPr>
          <p:cNvSpPr txBox="1"/>
          <p:nvPr/>
        </p:nvSpPr>
        <p:spPr>
          <a:xfrm>
            <a:off x="9780013" y="5828966"/>
            <a:ext cx="247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포토샵 채색</a:t>
            </a:r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시연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97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08E18F-079B-464F-9C43-7BDCA6E2AC8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A6CB9-3D81-4CF9-9C0E-98EA3DCCE1D4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목차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BC682-F102-4653-A554-583C15D8BF7D}"/>
              </a:ext>
            </a:extLst>
          </p:cNvPr>
          <p:cNvSpPr txBox="1"/>
          <p:nvPr/>
        </p:nvSpPr>
        <p:spPr>
          <a:xfrm>
            <a:off x="815536" y="1663528"/>
            <a:ext cx="80348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소개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세부사항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사용한 오픈소스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작업과정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시연</a:t>
            </a: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75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0" y="813732"/>
            <a:ext cx="12192000" cy="6044268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소개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28D551-DBE5-48C9-BCDC-9691FB62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18" y="1915901"/>
            <a:ext cx="5129563" cy="3600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02D4D1-2B91-4720-A5E1-4C5197E718F2}"/>
              </a:ext>
            </a:extLst>
          </p:cNvPr>
          <p:cNvSpPr txBox="1"/>
          <p:nvPr/>
        </p:nvSpPr>
        <p:spPr>
          <a:xfrm>
            <a:off x="1600166" y="5599054"/>
            <a:ext cx="899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게임 로고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8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소개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28166E-471D-496B-A78E-22899250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66" y="2520987"/>
            <a:ext cx="3869468" cy="3693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6EC8B-90DC-4FD6-92C1-22BEB5E93B35}"/>
              </a:ext>
            </a:extLst>
          </p:cNvPr>
          <p:cNvSpPr txBox="1"/>
          <p:nvPr/>
        </p:nvSpPr>
        <p:spPr>
          <a:xfrm>
            <a:off x="1600167" y="1663561"/>
            <a:ext cx="899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약자의 상징인 토끼가 세상을 구한다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254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작품 소개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79808-5F36-40C8-8478-13F385FC9B21}"/>
              </a:ext>
            </a:extLst>
          </p:cNvPr>
          <p:cNvSpPr txBox="1"/>
          <p:nvPr/>
        </p:nvSpPr>
        <p:spPr>
          <a:xfrm>
            <a:off x="1600167" y="1445447"/>
            <a:ext cx="8991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슈팅게임 무기를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algn="ctr"/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전형적인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‘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총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’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 대신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‘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검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’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을 사용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7F23D-D243-4474-950E-2809AD48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75" y="3013999"/>
            <a:ext cx="3313841" cy="25357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950895F-CD58-40EB-836D-44C21D0B24A4}"/>
              </a:ext>
            </a:extLst>
          </p:cNvPr>
          <p:cNvSpPr/>
          <p:nvPr/>
        </p:nvSpPr>
        <p:spPr>
          <a:xfrm>
            <a:off x="5679276" y="3898227"/>
            <a:ext cx="998375" cy="8540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629689-20DE-4935-A1DA-D48A11E70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19" y="2640774"/>
            <a:ext cx="1430484" cy="42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6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사용한 오픈소스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B9962-423F-4814-B5B5-A7040BE621A7}"/>
              </a:ext>
            </a:extLst>
          </p:cNvPr>
          <p:cNvSpPr txBox="1"/>
          <p:nvPr/>
        </p:nvSpPr>
        <p:spPr>
          <a:xfrm>
            <a:off x="678044" y="1196677"/>
            <a:ext cx="8991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&lt;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부트스트랩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&gt;</a:t>
            </a:r>
          </a:p>
          <a:p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메뉴 바 생성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배너 생성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C1C287-8B24-4E08-B750-73E1D3CD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81054"/>
            <a:ext cx="8111990" cy="34402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6734975-BFC9-4811-8C92-84E4E469D36B}"/>
              </a:ext>
            </a:extLst>
          </p:cNvPr>
          <p:cNvCxnSpPr/>
          <p:nvPr/>
        </p:nvCxnSpPr>
        <p:spPr>
          <a:xfrm rot="10800000">
            <a:off x="4254500" y="2476500"/>
            <a:ext cx="749300" cy="591854"/>
          </a:xfrm>
          <a:prstGeom prst="bentConnector3">
            <a:avLst>
              <a:gd name="adj1" fmla="val -8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FB52F365-104C-4ADF-9ED4-B4522E706247}"/>
              </a:ext>
            </a:extLst>
          </p:cNvPr>
          <p:cNvCxnSpPr>
            <a:stCxn id="9" idx="1"/>
          </p:cNvCxnSpPr>
          <p:nvPr/>
        </p:nvCxnSpPr>
        <p:spPr>
          <a:xfrm rot="10800000">
            <a:off x="2654300" y="3708401"/>
            <a:ext cx="1028700" cy="10927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84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사용한 오픈소스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B9962-423F-4814-B5B5-A7040BE621A7}"/>
              </a:ext>
            </a:extLst>
          </p:cNvPr>
          <p:cNvSpPr txBox="1"/>
          <p:nvPr/>
        </p:nvSpPr>
        <p:spPr>
          <a:xfrm>
            <a:off x="678044" y="1196677"/>
            <a:ext cx="89916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&lt;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부트스트랩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&gt;</a:t>
            </a:r>
          </a:p>
          <a:p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게임 사용방법 및 정보 표시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스테이지 진행도 표시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914400" lvl="1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캐릭터 설명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E67524-5953-4C29-8C75-12BFAE86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1" y="4936927"/>
            <a:ext cx="4843976" cy="1720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F3D590-C5C1-4D19-A041-AC07AE54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78" y="1374267"/>
            <a:ext cx="4014063" cy="32329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9E78699-C237-4368-87C7-F4E0E4973D54}"/>
              </a:ext>
            </a:extLst>
          </p:cNvPr>
          <p:cNvCxnSpPr/>
          <p:nvPr/>
        </p:nvCxnSpPr>
        <p:spPr>
          <a:xfrm rot="10800000" flipV="1">
            <a:off x="6959600" y="1921072"/>
            <a:ext cx="762000" cy="5808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D36B360-D7EE-44B3-B0D5-79471FECB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666" y="5320051"/>
            <a:ext cx="6273074" cy="4687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93E75B5-CE2F-488D-BE96-50BAA4591D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0205" y="4339720"/>
            <a:ext cx="1536457" cy="6351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1EEF3B6-0D21-41EF-9F03-B714FB54974D}"/>
              </a:ext>
            </a:extLst>
          </p:cNvPr>
          <p:cNvCxnSpPr/>
          <p:nvPr/>
        </p:nvCxnSpPr>
        <p:spPr>
          <a:xfrm rot="10800000">
            <a:off x="3898901" y="4451413"/>
            <a:ext cx="630423" cy="485515"/>
          </a:xfrm>
          <a:prstGeom prst="bentConnector3">
            <a:avLst>
              <a:gd name="adj1" fmla="val 36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39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사용한 오픈소스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B9962-423F-4814-B5B5-A7040BE621A7}"/>
              </a:ext>
            </a:extLst>
          </p:cNvPr>
          <p:cNvSpPr txBox="1"/>
          <p:nvPr/>
        </p:nvSpPr>
        <p:spPr>
          <a:xfrm>
            <a:off x="769657" y="1604838"/>
            <a:ext cx="8991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D3 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킬 수 표시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구글 맵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이동 경로 표시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	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스테이지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1 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한국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	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스테이지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2 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미국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	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스테이지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3 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독일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CSS, </a:t>
            </a:r>
            <a:r>
              <a:rPr lang="ko-KR" altLang="en-US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자바스트립트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전체적 사용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BBA372-BBB6-4D11-A500-E5FEAF4F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738" y="1431925"/>
            <a:ext cx="3143544" cy="1997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B0C451-9A48-4A9A-B541-E6866FA7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738" y="3759275"/>
            <a:ext cx="3143544" cy="2492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99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DFE123-A4D3-435D-8B74-98EF5319AA8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7C2F9-33F4-46F3-A8D2-9A1F345ED3D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BDDB9-54CD-42D5-B77D-3E4AEE300118}"/>
              </a:ext>
            </a:extLst>
          </p:cNvPr>
          <p:cNvSpPr txBox="1"/>
          <p:nvPr/>
        </p:nvSpPr>
        <p:spPr>
          <a:xfrm>
            <a:off x="2522290" y="336669"/>
            <a:ext cx="714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바른생각" panose="02020600000000000000" pitchFamily="18" charset="-127"/>
                <a:ea typeface="a바른생각" panose="02020600000000000000" pitchFamily="18" charset="-127"/>
              </a:rPr>
              <a:t>사용한 오픈소스</a:t>
            </a:r>
            <a:endParaRPr lang="en-US" altLang="ko-KR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B9962-423F-4814-B5B5-A7040BE621A7}"/>
              </a:ext>
            </a:extLst>
          </p:cNvPr>
          <p:cNvSpPr txBox="1"/>
          <p:nvPr/>
        </p:nvSpPr>
        <p:spPr>
          <a:xfrm>
            <a:off x="922057" y="2427783"/>
            <a:ext cx="8991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J QUERY </a:t>
            </a: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	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퍼센트 바를</a:t>
            </a:r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동적으로 바꿈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	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스크롤 스파이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r>
              <a:rPr lang="en-US" altLang="ko-KR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- JS : </a:t>
            </a:r>
            <a:r>
              <a:rPr lang="ko-KR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블랙B" panose="02020600000000000000" pitchFamily="18" charset="-127"/>
                <a:ea typeface="a블랙B" panose="02020600000000000000" pitchFamily="18" charset="-127"/>
              </a:rPr>
              <a:t>게임 전체적으로 사용</a:t>
            </a: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A4C7A1-F6B5-4BD1-8317-696558D5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959070"/>
            <a:ext cx="5562600" cy="468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701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100</Words>
  <Application>Microsoft Office PowerPoint</Application>
  <PresentationFormat>와이드스크린</PresentationFormat>
  <Paragraphs>57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a바른생각</vt:lpstr>
      <vt:lpstr>Arial</vt:lpstr>
      <vt:lpstr>a반달곰</vt:lpstr>
      <vt:lpstr>a블랙B</vt:lpstr>
      <vt:lpstr>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EMSYS</dc:creator>
  <cp:lastModifiedBy>이동진</cp:lastModifiedBy>
  <cp:revision>38</cp:revision>
  <dcterms:created xsi:type="dcterms:W3CDTF">2018-06-14T15:15:56Z</dcterms:created>
  <dcterms:modified xsi:type="dcterms:W3CDTF">2018-06-14T18:26:31Z</dcterms:modified>
</cp:coreProperties>
</file>